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4237-4220-C146-A9AE-B1B04CBC6A0D}" type="datetimeFigureOut">
              <a:rPr lang="de-DE" smtClean="0"/>
              <a:t>01.11.17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072C-DF23-EB4F-B613-F7F1A42F0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5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4237-4220-C146-A9AE-B1B04CBC6A0D}" type="datetimeFigureOut">
              <a:rPr lang="de-DE" smtClean="0"/>
              <a:t>01.11.17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072C-DF23-EB4F-B613-F7F1A42F0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15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4237-4220-C146-A9AE-B1B04CBC6A0D}" type="datetimeFigureOut">
              <a:rPr lang="de-DE" smtClean="0"/>
              <a:t>01.11.17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072C-DF23-EB4F-B613-F7F1A42F0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50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4237-4220-C146-A9AE-B1B04CBC6A0D}" type="datetimeFigureOut">
              <a:rPr lang="de-DE" smtClean="0"/>
              <a:t>01.11.17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072C-DF23-EB4F-B613-F7F1A42F0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75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4237-4220-C146-A9AE-B1B04CBC6A0D}" type="datetimeFigureOut">
              <a:rPr lang="de-DE" smtClean="0"/>
              <a:t>01.11.17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072C-DF23-EB4F-B613-F7F1A42F0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97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4237-4220-C146-A9AE-B1B04CBC6A0D}" type="datetimeFigureOut">
              <a:rPr lang="de-DE" smtClean="0"/>
              <a:t>01.11.17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072C-DF23-EB4F-B613-F7F1A42F0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7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4237-4220-C146-A9AE-B1B04CBC6A0D}" type="datetimeFigureOut">
              <a:rPr lang="de-DE" smtClean="0"/>
              <a:t>01.11.17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072C-DF23-EB4F-B613-F7F1A42F0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7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4237-4220-C146-A9AE-B1B04CBC6A0D}" type="datetimeFigureOut">
              <a:rPr lang="de-DE" smtClean="0"/>
              <a:t>01.11.17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072C-DF23-EB4F-B613-F7F1A42F0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7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4237-4220-C146-A9AE-B1B04CBC6A0D}" type="datetimeFigureOut">
              <a:rPr lang="de-DE" smtClean="0"/>
              <a:t>01.11.17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072C-DF23-EB4F-B613-F7F1A42F0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27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4237-4220-C146-A9AE-B1B04CBC6A0D}" type="datetimeFigureOut">
              <a:rPr lang="de-DE" smtClean="0"/>
              <a:t>01.11.17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072C-DF23-EB4F-B613-F7F1A42F0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50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4237-4220-C146-A9AE-B1B04CBC6A0D}" type="datetimeFigureOut">
              <a:rPr lang="de-DE" smtClean="0"/>
              <a:t>01.11.17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072C-DF23-EB4F-B613-F7F1A42F0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13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94237-4220-C146-A9AE-B1B04CBC6A0D}" type="datetimeFigureOut">
              <a:rPr lang="de-DE" smtClean="0"/>
              <a:t>01.11.17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6072C-DF23-EB4F-B613-F7F1A42F07F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3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1002" y="1657350"/>
            <a:ext cx="3739298" cy="281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1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Sussmann Patrick</dc:creator>
  <cp:lastModifiedBy>Sussmann Patrick</cp:lastModifiedBy>
  <cp:revision>1</cp:revision>
  <dcterms:created xsi:type="dcterms:W3CDTF">2017-11-01T18:01:52Z</dcterms:created>
  <dcterms:modified xsi:type="dcterms:W3CDTF">2017-11-01T18:04:00Z</dcterms:modified>
</cp:coreProperties>
</file>