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9"/>
  </p:normalViewPr>
  <p:slideViewPr>
    <p:cSldViewPr snapToGrid="0" snapToObjects="1">
      <p:cViewPr varScale="1">
        <p:scale>
          <a:sx n="106" d="100"/>
          <a:sy n="106" d="100"/>
        </p:scale>
        <p:origin x="7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Master-Untertitelformat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94237-4220-C146-A9AE-B1B04CBC6A0D}" type="datetimeFigureOut">
              <a:rPr lang="de-DE" smtClean="0"/>
              <a:t>01.11.17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072C-DF23-EB4F-B613-F7F1A42F07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05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94237-4220-C146-A9AE-B1B04CBC6A0D}" type="datetimeFigureOut">
              <a:rPr lang="de-DE" smtClean="0"/>
              <a:t>01.11.17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072C-DF23-EB4F-B613-F7F1A42F07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1152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Platzhalter für vertikalen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94237-4220-C146-A9AE-B1B04CBC6A0D}" type="datetimeFigureOut">
              <a:rPr lang="de-DE" smtClean="0"/>
              <a:t>01.11.17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072C-DF23-EB4F-B613-F7F1A42F07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5506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94237-4220-C146-A9AE-B1B04CBC6A0D}" type="datetimeFigureOut">
              <a:rPr lang="de-DE" smtClean="0"/>
              <a:t>01.11.17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072C-DF23-EB4F-B613-F7F1A42F07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5751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94237-4220-C146-A9AE-B1B04CBC6A0D}" type="datetimeFigureOut">
              <a:rPr lang="de-DE" smtClean="0"/>
              <a:t>01.11.17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072C-DF23-EB4F-B613-F7F1A42F07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2973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94237-4220-C146-A9AE-B1B04CBC6A0D}" type="datetimeFigureOut">
              <a:rPr lang="de-DE" smtClean="0"/>
              <a:t>01.11.17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072C-DF23-EB4F-B613-F7F1A42F07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770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94237-4220-C146-A9AE-B1B04CBC6A0D}" type="datetimeFigureOut">
              <a:rPr lang="de-DE" smtClean="0"/>
              <a:t>01.11.17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072C-DF23-EB4F-B613-F7F1A42F07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57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94237-4220-C146-A9AE-B1B04CBC6A0D}" type="datetimeFigureOut">
              <a:rPr lang="de-DE" smtClean="0"/>
              <a:t>01.11.17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072C-DF23-EB4F-B613-F7F1A42F07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771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94237-4220-C146-A9AE-B1B04CBC6A0D}" type="datetimeFigureOut">
              <a:rPr lang="de-DE" smtClean="0"/>
              <a:t>01.11.17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072C-DF23-EB4F-B613-F7F1A42F07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927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94237-4220-C146-A9AE-B1B04CBC6A0D}" type="datetimeFigureOut">
              <a:rPr lang="de-DE" smtClean="0"/>
              <a:t>01.11.17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072C-DF23-EB4F-B613-F7F1A42F07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6508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94237-4220-C146-A9AE-B1B04CBC6A0D}" type="datetimeFigureOut">
              <a:rPr lang="de-DE" smtClean="0"/>
              <a:t>01.11.17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6072C-DF23-EB4F-B613-F7F1A42F07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06130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Mastertitelformat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94237-4220-C146-A9AE-B1B04CBC6A0D}" type="datetimeFigureOut">
              <a:rPr lang="de-DE" smtClean="0"/>
              <a:t>01.11.17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6072C-DF23-EB4F-B613-F7F1A42F07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738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1002" y="1657350"/>
            <a:ext cx="3739298" cy="281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15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Office-Design</vt:lpstr>
      <vt:lpstr>PowerPoint-Präsentation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Sussmann Patrick</dc:creator>
  <cp:lastModifiedBy>Sussmann Patrick</cp:lastModifiedBy>
  <cp:revision>1</cp:revision>
  <dcterms:created xsi:type="dcterms:W3CDTF">2017-11-01T18:01:52Z</dcterms:created>
  <dcterms:modified xsi:type="dcterms:W3CDTF">2017-11-01T18:04:00Z</dcterms:modified>
</cp:coreProperties>
</file>