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744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410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018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9716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1720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680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410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0381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184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1106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42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4946C-2F4C-43A4-AD4A-85D5342F42CC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3710C-C8DF-4359-A9E9-5BEDB7979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7064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blog.zeit.de/nachgesalzen/2011/07/31/limpurger-ochse-i_5778/limpurger-weideochse-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„The </a:t>
            </a:r>
            <a:r>
              <a:rPr lang="de-DE" dirty="0" err="1" smtClean="0"/>
              <a:t>Winner‘s</a:t>
            </a:r>
            <a:r>
              <a:rPr lang="de-DE" dirty="0" smtClean="0"/>
              <a:t> </a:t>
            </a:r>
            <a:r>
              <a:rPr lang="de-DE" dirty="0" err="1" smtClean="0"/>
              <a:t>Curse</a:t>
            </a:r>
            <a:r>
              <a:rPr lang="de-DE" dirty="0" smtClean="0"/>
              <a:t>“</a:t>
            </a:r>
            <a:endParaRPr lang="de-DE" dirty="0"/>
          </a:p>
        </p:txBody>
      </p:sp>
      <p:pic>
        <p:nvPicPr>
          <p:cNvPr id="1027" name="Picture 3" descr="C:\Users\Andreas\Desktop\Fotos einsortieren 2\IMG_191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4775200" cy="356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5331616" y="1556792"/>
            <a:ext cx="3822008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/>
              <a:t>Ein Weinglas angefüllt</a:t>
            </a:r>
          </a:p>
          <a:p>
            <a:r>
              <a:rPr lang="de-DE" sz="2800" dirty="0" smtClean="0"/>
              <a:t>mit Münzen.</a:t>
            </a:r>
          </a:p>
          <a:p>
            <a:endParaRPr lang="de-DE" sz="2800" dirty="0"/>
          </a:p>
          <a:p>
            <a:r>
              <a:rPr lang="de-DE" sz="2800" dirty="0" smtClean="0"/>
              <a:t>Schätzen Sie den Betrag?</a:t>
            </a:r>
          </a:p>
          <a:p>
            <a:endParaRPr lang="de-DE" sz="2800" dirty="0"/>
          </a:p>
          <a:p>
            <a:r>
              <a:rPr lang="de-DE" sz="2800" dirty="0" smtClean="0"/>
              <a:t>Was bieten Sie maximal</a:t>
            </a:r>
          </a:p>
          <a:p>
            <a:r>
              <a:rPr lang="de-DE" sz="2800" dirty="0" smtClean="0"/>
              <a:t>in einer Auktion für den</a:t>
            </a:r>
          </a:p>
          <a:p>
            <a:r>
              <a:rPr lang="de-DE" sz="2800" dirty="0" smtClean="0"/>
              <a:t>Inhalt?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381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23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„Vox </a:t>
            </a:r>
            <a:r>
              <a:rPr lang="de-DE" dirty="0" err="1" smtClean="0"/>
              <a:t>Populi</a:t>
            </a:r>
            <a:r>
              <a:rPr lang="de-DE" dirty="0" smtClean="0"/>
              <a:t>“ – Francis Galtons Ochse</a:t>
            </a:r>
            <a:br>
              <a:rPr lang="de-DE" dirty="0" smtClean="0"/>
            </a:br>
            <a:r>
              <a:rPr lang="de-DE" dirty="0" smtClean="0"/>
              <a:t>in Nature 1907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5288632" y="1844824"/>
            <a:ext cx="36004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Schätzung des Gewichts eines Ochsen auf der West </a:t>
            </a:r>
            <a:r>
              <a:rPr lang="de-DE" sz="2800" dirty="0" err="1" smtClean="0"/>
              <a:t>of</a:t>
            </a:r>
            <a:r>
              <a:rPr lang="de-DE" sz="2800" dirty="0" smtClean="0"/>
              <a:t> England </a:t>
            </a:r>
            <a:r>
              <a:rPr lang="de-DE" sz="2800" dirty="0" err="1" smtClean="0"/>
              <a:t>Fat</a:t>
            </a:r>
            <a:r>
              <a:rPr lang="de-DE" sz="2800" dirty="0" smtClean="0"/>
              <a:t> Stock </a:t>
            </a:r>
            <a:r>
              <a:rPr lang="de-DE" sz="2800" dirty="0" err="1" smtClean="0"/>
              <a:t>and</a:t>
            </a:r>
            <a:r>
              <a:rPr lang="de-DE" sz="2800" dirty="0" smtClean="0"/>
              <a:t> </a:t>
            </a:r>
            <a:r>
              <a:rPr lang="de-DE" sz="2800" dirty="0" err="1" smtClean="0"/>
              <a:t>Poultry</a:t>
            </a:r>
            <a:r>
              <a:rPr lang="de-DE" sz="2800" dirty="0" smtClean="0"/>
              <a:t> Exhibition in Plymouth (787 Teilnehmer)</a:t>
            </a:r>
          </a:p>
          <a:p>
            <a:endParaRPr lang="de-DE" sz="2800" dirty="0" smtClean="0"/>
          </a:p>
          <a:p>
            <a:endParaRPr lang="de-DE" sz="2400" dirty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3074" name="Picture 2" descr="http://blog.zeit.de/nachgesalzen/files/2011/07/Limpurger-Weideochse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844824"/>
            <a:ext cx="3200400" cy="3248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1547664" y="5128123"/>
            <a:ext cx="18027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Foto ZEIT Blog 31.7.11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470975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„Vox </a:t>
            </a:r>
            <a:r>
              <a:rPr lang="de-DE" dirty="0" err="1" smtClean="0"/>
              <a:t>Populi</a:t>
            </a:r>
            <a:r>
              <a:rPr lang="de-DE" dirty="0" smtClean="0"/>
              <a:t>“ – Francis Galtons Ochse</a:t>
            </a: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038225"/>
            <a:ext cx="5438775" cy="58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5940152" y="1268760"/>
            <a:ext cx="320384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Schätzung des Gewichts eines Ochsen auf der West </a:t>
            </a:r>
            <a:r>
              <a:rPr lang="de-DE" sz="2400" dirty="0" err="1" smtClean="0"/>
              <a:t>of</a:t>
            </a:r>
            <a:r>
              <a:rPr lang="de-DE" sz="2400" dirty="0" smtClean="0"/>
              <a:t> England </a:t>
            </a:r>
            <a:r>
              <a:rPr lang="de-DE" sz="2400" dirty="0" err="1" smtClean="0"/>
              <a:t>Fat</a:t>
            </a:r>
            <a:r>
              <a:rPr lang="de-DE" sz="2400" dirty="0" smtClean="0"/>
              <a:t> Stock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Poultry</a:t>
            </a:r>
            <a:r>
              <a:rPr lang="de-DE" sz="2400" dirty="0" smtClean="0"/>
              <a:t> Exhibition in Plymouth</a:t>
            </a:r>
          </a:p>
          <a:p>
            <a:endParaRPr lang="de-DE" sz="2400" dirty="0"/>
          </a:p>
          <a:p>
            <a:r>
              <a:rPr lang="de-DE" sz="2400" dirty="0" smtClean="0"/>
              <a:t>Mittelwert (</a:t>
            </a:r>
            <a:r>
              <a:rPr lang="de-DE" sz="2400" dirty="0" err="1" smtClean="0"/>
              <a:t>arithm</a:t>
            </a:r>
            <a:r>
              <a:rPr lang="de-DE" sz="2400" dirty="0" smtClean="0"/>
              <a:t>.) der Schätzung:</a:t>
            </a:r>
          </a:p>
          <a:p>
            <a:r>
              <a:rPr lang="de-DE" sz="2400" dirty="0" smtClean="0"/>
              <a:t>1207 </a:t>
            </a:r>
            <a:r>
              <a:rPr lang="de-DE" sz="2400" dirty="0" err="1" smtClean="0"/>
              <a:t>lb</a:t>
            </a:r>
            <a:r>
              <a:rPr lang="de-DE" sz="2400" dirty="0" smtClean="0"/>
              <a:t>.</a:t>
            </a:r>
          </a:p>
          <a:p>
            <a:r>
              <a:rPr lang="de-DE" sz="2400" dirty="0" smtClean="0"/>
              <a:t>Tatsächliches Gewicht:</a:t>
            </a:r>
          </a:p>
          <a:p>
            <a:r>
              <a:rPr lang="de-DE" sz="2400" dirty="0" smtClean="0"/>
              <a:t>1198 </a:t>
            </a:r>
            <a:r>
              <a:rPr lang="de-DE" sz="2400" dirty="0" err="1" smtClean="0"/>
              <a:t>lb</a:t>
            </a:r>
            <a:r>
              <a:rPr lang="de-DE" sz="2400" dirty="0" smtClean="0"/>
              <a:t>.</a:t>
            </a:r>
            <a:endParaRPr lang="de-DE" sz="2400" dirty="0"/>
          </a:p>
          <a:p>
            <a:r>
              <a:rPr lang="de-DE" sz="2400" dirty="0" smtClean="0"/>
              <a:t>Fehlerquote der „</a:t>
            </a:r>
            <a:r>
              <a:rPr lang="de-DE" sz="2400" dirty="0" err="1" smtClean="0"/>
              <a:t>Schwarminteligenz</a:t>
            </a:r>
            <a:r>
              <a:rPr lang="de-DE" sz="2400" dirty="0" smtClean="0"/>
              <a:t>“</a:t>
            </a:r>
          </a:p>
          <a:p>
            <a:r>
              <a:rPr lang="de-DE" sz="2400" dirty="0" smtClean="0"/>
              <a:t>unter </a:t>
            </a:r>
            <a:r>
              <a:rPr lang="de-DE" sz="2400" dirty="0" smtClean="0"/>
              <a:t>1 %!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088712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Bildschirmpräsentation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„The Winner‘s Curse“</vt:lpstr>
      <vt:lpstr>„Vox Populi“ – Francis Galtons Ochse in Nature 1907</vt:lpstr>
      <vt:lpstr>„Vox Populi“ – Francis Galtons Ochse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„The Winner‘s Curse“</dc:title>
  <dc:creator>Andreas</dc:creator>
  <cp:lastModifiedBy>Andreas</cp:lastModifiedBy>
  <cp:revision>5</cp:revision>
  <dcterms:created xsi:type="dcterms:W3CDTF">2014-02-08T15:20:38Z</dcterms:created>
  <dcterms:modified xsi:type="dcterms:W3CDTF">2014-02-08T20:29:09Z</dcterms:modified>
</cp:coreProperties>
</file>