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9" r:id="rId3"/>
    <p:sldId id="258" r:id="rId4"/>
  </p:sldIdLst>
  <p:sldSz cx="9144000" cy="6858000" type="screen4x3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5" d="100"/>
          <a:sy n="75" d="100"/>
        </p:scale>
        <p:origin x="-378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4946C-2F4C-43A4-AD4A-85D5342F42CC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3710C-C8DF-4359-A9E9-5BEDB79799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74431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4946C-2F4C-43A4-AD4A-85D5342F42CC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3710C-C8DF-4359-A9E9-5BEDB79799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34100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4946C-2F4C-43A4-AD4A-85D5342F42CC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3710C-C8DF-4359-A9E9-5BEDB79799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401812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4946C-2F4C-43A4-AD4A-85D5342F42CC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3710C-C8DF-4359-A9E9-5BEDB79799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097163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4946C-2F4C-43A4-AD4A-85D5342F42CC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3710C-C8DF-4359-A9E9-5BEDB79799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617208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4946C-2F4C-43A4-AD4A-85D5342F42CC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3710C-C8DF-4359-A9E9-5BEDB79799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668018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4946C-2F4C-43A4-AD4A-85D5342F42CC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3710C-C8DF-4359-A9E9-5BEDB79799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14109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4946C-2F4C-43A4-AD4A-85D5342F42CC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3710C-C8DF-4359-A9E9-5BEDB79799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0381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4946C-2F4C-43A4-AD4A-85D5342F42CC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3710C-C8DF-4359-A9E9-5BEDB79799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218449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4946C-2F4C-43A4-AD4A-85D5342F42CC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3710C-C8DF-4359-A9E9-5BEDB79799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511067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94946C-2F4C-43A4-AD4A-85D5342F42CC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B3710C-C8DF-4359-A9E9-5BEDB79799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642343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94946C-2F4C-43A4-AD4A-85D5342F42CC}" type="datetimeFigureOut">
              <a:rPr lang="de-DE" smtClean="0"/>
              <a:t>08.02.2014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B3710C-C8DF-4359-A9E9-5BEDB79799AD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670647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hyperlink" Target="http://blog.zeit.de/nachgesalzen/2011/07/31/limpurger-ochse-i_5778/limpurger-weideochse-3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smtClean="0"/>
              <a:t>„The </a:t>
            </a:r>
            <a:r>
              <a:rPr lang="de-DE" dirty="0" err="1" smtClean="0"/>
              <a:t>Winner‘s</a:t>
            </a:r>
            <a:r>
              <a:rPr lang="de-DE" dirty="0" smtClean="0"/>
              <a:t> </a:t>
            </a:r>
            <a:r>
              <a:rPr lang="de-DE" dirty="0" err="1" smtClean="0"/>
              <a:t>Curse</a:t>
            </a:r>
            <a:r>
              <a:rPr lang="de-DE" dirty="0" smtClean="0"/>
              <a:t>“</a:t>
            </a:r>
            <a:endParaRPr lang="de-DE" dirty="0"/>
          </a:p>
        </p:txBody>
      </p:sp>
      <p:pic>
        <p:nvPicPr>
          <p:cNvPr id="1027" name="Picture 3" descr="C:\Users\Andreas\Desktop\Fotos einsortieren 2\IMG_1917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556792"/>
            <a:ext cx="4775200" cy="35694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feld 4"/>
          <p:cNvSpPr txBox="1"/>
          <p:nvPr/>
        </p:nvSpPr>
        <p:spPr>
          <a:xfrm>
            <a:off x="5331616" y="1556792"/>
            <a:ext cx="3822008" cy="40934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2800" dirty="0" smtClean="0"/>
              <a:t>Ein Weinglas angefüllt</a:t>
            </a:r>
          </a:p>
          <a:p>
            <a:r>
              <a:rPr lang="de-DE" sz="2800" dirty="0" smtClean="0"/>
              <a:t>mit Münzen.</a:t>
            </a:r>
          </a:p>
          <a:p>
            <a:endParaRPr lang="de-DE" sz="2800" dirty="0"/>
          </a:p>
          <a:p>
            <a:r>
              <a:rPr lang="de-DE" sz="2800" dirty="0" smtClean="0"/>
              <a:t>Schätzen Sie den Betrag?</a:t>
            </a:r>
          </a:p>
          <a:p>
            <a:endParaRPr lang="de-DE" sz="2800" dirty="0"/>
          </a:p>
          <a:p>
            <a:r>
              <a:rPr lang="de-DE" sz="2800" dirty="0" smtClean="0"/>
              <a:t>Was bieten Sie maximal</a:t>
            </a:r>
          </a:p>
          <a:p>
            <a:r>
              <a:rPr lang="de-DE" sz="2800" dirty="0" smtClean="0"/>
              <a:t>in einer Auktion für den</a:t>
            </a:r>
          </a:p>
          <a:p>
            <a:r>
              <a:rPr lang="de-DE" sz="2800" dirty="0" smtClean="0"/>
              <a:t>Inhalt?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538189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82352" y="26064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„Vox </a:t>
            </a:r>
            <a:r>
              <a:rPr lang="de-DE" dirty="0" err="1" smtClean="0"/>
              <a:t>Populi</a:t>
            </a:r>
            <a:r>
              <a:rPr lang="de-DE" dirty="0" smtClean="0"/>
              <a:t>“ – Francis Galtons Ochse</a:t>
            </a:r>
            <a:br>
              <a:rPr lang="de-DE" dirty="0" smtClean="0"/>
            </a:br>
            <a:r>
              <a:rPr lang="de-DE" dirty="0" smtClean="0"/>
              <a:t>in Nature 1907</a:t>
            </a:r>
            <a:endParaRPr lang="de-DE" dirty="0"/>
          </a:p>
        </p:txBody>
      </p:sp>
      <p:sp>
        <p:nvSpPr>
          <p:cNvPr id="4" name="Textfeld 3"/>
          <p:cNvSpPr txBox="1"/>
          <p:nvPr/>
        </p:nvSpPr>
        <p:spPr>
          <a:xfrm>
            <a:off x="5288632" y="1844824"/>
            <a:ext cx="3600400" cy="44627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800" dirty="0" smtClean="0"/>
              <a:t>Schätzung des Gewichts eines Ochsen auf der West </a:t>
            </a:r>
            <a:r>
              <a:rPr lang="de-DE" sz="2800" dirty="0" err="1" smtClean="0"/>
              <a:t>of</a:t>
            </a:r>
            <a:r>
              <a:rPr lang="de-DE" sz="2800" dirty="0" smtClean="0"/>
              <a:t> England </a:t>
            </a:r>
            <a:r>
              <a:rPr lang="de-DE" sz="2800" dirty="0" err="1" smtClean="0"/>
              <a:t>Fat</a:t>
            </a:r>
            <a:r>
              <a:rPr lang="de-DE" sz="2800" dirty="0" smtClean="0"/>
              <a:t> Stock </a:t>
            </a:r>
            <a:r>
              <a:rPr lang="de-DE" sz="2800" dirty="0" err="1" smtClean="0"/>
              <a:t>and</a:t>
            </a:r>
            <a:r>
              <a:rPr lang="de-DE" sz="2800" dirty="0" smtClean="0"/>
              <a:t> </a:t>
            </a:r>
            <a:r>
              <a:rPr lang="de-DE" sz="2800" dirty="0" err="1" smtClean="0"/>
              <a:t>Poultry</a:t>
            </a:r>
            <a:r>
              <a:rPr lang="de-DE" sz="2800" dirty="0" smtClean="0"/>
              <a:t> Exhibition in Plymouth (787 Teilnehmer)</a:t>
            </a:r>
          </a:p>
          <a:p>
            <a:endParaRPr lang="de-DE" sz="2800" dirty="0" smtClean="0"/>
          </a:p>
          <a:p>
            <a:endParaRPr lang="de-DE" sz="2400" dirty="0"/>
          </a:p>
          <a:p>
            <a:endParaRPr lang="de-DE" dirty="0"/>
          </a:p>
          <a:p>
            <a:endParaRPr lang="de-DE" dirty="0"/>
          </a:p>
        </p:txBody>
      </p:sp>
      <p:pic>
        <p:nvPicPr>
          <p:cNvPr id="3074" name="Picture 2" descr="http://blog.zeit.de/nachgesalzen/files/2011/07/Limpurger-Weideochse1.jpg">
            <a:hlinkClick r:id="rId2"/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844824"/>
            <a:ext cx="3200400" cy="3248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Textfeld 2"/>
          <p:cNvSpPr txBox="1"/>
          <p:nvPr/>
        </p:nvSpPr>
        <p:spPr>
          <a:xfrm>
            <a:off x="1547664" y="5128123"/>
            <a:ext cx="1802738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de-DE" sz="1400" dirty="0" smtClean="0"/>
              <a:t>Foto ZEIT Blog 31.7.11</a:t>
            </a:r>
            <a:endParaRPr lang="de-DE" sz="1400" dirty="0"/>
          </a:p>
        </p:txBody>
      </p:sp>
    </p:spTree>
    <p:extLst>
      <p:ext uri="{BB962C8B-B14F-4D97-AF65-F5344CB8AC3E}">
        <p14:creationId xmlns:p14="http://schemas.microsoft.com/office/powerpoint/2010/main" val="147097570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199" y="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de-DE" dirty="0" smtClean="0"/>
              <a:t>„Vox </a:t>
            </a:r>
            <a:r>
              <a:rPr lang="de-DE" dirty="0" err="1" smtClean="0"/>
              <a:t>Populi</a:t>
            </a:r>
            <a:r>
              <a:rPr lang="de-DE" dirty="0" smtClean="0"/>
              <a:t>“ – Francis Galtons Ochse</a:t>
            </a:r>
            <a:endParaRPr lang="de-DE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38225"/>
            <a:ext cx="5438775" cy="5819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feld 3"/>
          <p:cNvSpPr txBox="1"/>
          <p:nvPr/>
        </p:nvSpPr>
        <p:spPr>
          <a:xfrm>
            <a:off x="5940152" y="1268760"/>
            <a:ext cx="3203848" cy="581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sz="2400" dirty="0" smtClean="0"/>
              <a:t>Schätzung des Gewichts eines Ochsen auf der West </a:t>
            </a:r>
            <a:r>
              <a:rPr lang="de-DE" sz="2400" dirty="0" err="1" smtClean="0"/>
              <a:t>of</a:t>
            </a:r>
            <a:r>
              <a:rPr lang="de-DE" sz="2400" dirty="0" smtClean="0"/>
              <a:t> England </a:t>
            </a:r>
            <a:r>
              <a:rPr lang="de-DE" sz="2400" dirty="0" err="1" smtClean="0"/>
              <a:t>Fat</a:t>
            </a:r>
            <a:r>
              <a:rPr lang="de-DE" sz="2400" dirty="0" smtClean="0"/>
              <a:t> Stock </a:t>
            </a:r>
            <a:r>
              <a:rPr lang="de-DE" sz="2400" dirty="0" err="1" smtClean="0"/>
              <a:t>and</a:t>
            </a:r>
            <a:r>
              <a:rPr lang="de-DE" sz="2400" dirty="0" smtClean="0"/>
              <a:t> </a:t>
            </a:r>
            <a:r>
              <a:rPr lang="de-DE" sz="2400" dirty="0" err="1" smtClean="0"/>
              <a:t>Poultry</a:t>
            </a:r>
            <a:r>
              <a:rPr lang="de-DE" sz="2400" dirty="0" smtClean="0"/>
              <a:t> Exhibition in Plymouth</a:t>
            </a:r>
          </a:p>
          <a:p>
            <a:endParaRPr lang="de-DE" sz="2400" dirty="0"/>
          </a:p>
          <a:p>
            <a:r>
              <a:rPr lang="de-DE" sz="2400" dirty="0" smtClean="0"/>
              <a:t>Mittelwert (</a:t>
            </a:r>
            <a:r>
              <a:rPr lang="de-DE" sz="2400" dirty="0" err="1" smtClean="0"/>
              <a:t>arithm</a:t>
            </a:r>
            <a:r>
              <a:rPr lang="de-DE" sz="2400" dirty="0" smtClean="0"/>
              <a:t>.) der Schätzung:</a:t>
            </a:r>
          </a:p>
          <a:p>
            <a:r>
              <a:rPr lang="de-DE" sz="2400" dirty="0" smtClean="0"/>
              <a:t>1207 </a:t>
            </a:r>
            <a:r>
              <a:rPr lang="de-DE" sz="2400" dirty="0" err="1" smtClean="0"/>
              <a:t>lb</a:t>
            </a:r>
            <a:r>
              <a:rPr lang="de-DE" sz="2400" dirty="0" smtClean="0"/>
              <a:t>.</a:t>
            </a:r>
          </a:p>
          <a:p>
            <a:r>
              <a:rPr lang="de-DE" sz="2400" dirty="0" smtClean="0"/>
              <a:t>Tatsächliches Gewicht:</a:t>
            </a:r>
          </a:p>
          <a:p>
            <a:r>
              <a:rPr lang="de-DE" sz="2400" dirty="0" smtClean="0"/>
              <a:t>1198 </a:t>
            </a:r>
            <a:r>
              <a:rPr lang="de-DE" sz="2400" dirty="0" err="1" smtClean="0"/>
              <a:t>lb</a:t>
            </a:r>
            <a:r>
              <a:rPr lang="de-DE" sz="2400" dirty="0" smtClean="0"/>
              <a:t>.</a:t>
            </a:r>
            <a:endParaRPr lang="de-DE" sz="2400" dirty="0"/>
          </a:p>
          <a:p>
            <a:r>
              <a:rPr lang="de-DE" sz="2400" dirty="0" smtClean="0"/>
              <a:t>Fehlerquote der „</a:t>
            </a:r>
            <a:r>
              <a:rPr lang="de-DE" sz="2400" dirty="0" err="1" smtClean="0"/>
              <a:t>Schwarminteligenz</a:t>
            </a:r>
            <a:r>
              <a:rPr lang="de-DE" sz="2400" dirty="0" smtClean="0"/>
              <a:t>“</a:t>
            </a:r>
          </a:p>
          <a:p>
            <a:r>
              <a:rPr lang="de-DE" sz="2400" dirty="0" smtClean="0"/>
              <a:t>unter </a:t>
            </a:r>
            <a:r>
              <a:rPr lang="de-DE" sz="2400" dirty="0" smtClean="0"/>
              <a:t>1 %!</a:t>
            </a:r>
          </a:p>
          <a:p>
            <a:endParaRPr lang="de-DE" dirty="0"/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790887128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109</Words>
  <Application>Microsoft Office PowerPoint</Application>
  <PresentationFormat>Bildschirmpräsentation (4:3)</PresentationFormat>
  <Paragraphs>23</Paragraphs>
  <Slides>3</Slides>
  <Notes>0</Notes>
  <HiddenSlides>0</HiddenSlides>
  <MMClips>0</MMClips>
  <ScaleCrop>false</ScaleCrop>
  <HeadingPairs>
    <vt:vector size="4" baseType="variant">
      <vt:variant>
        <vt:lpstr>Design</vt:lpstr>
      </vt:variant>
      <vt:variant>
        <vt:i4>1</vt:i4>
      </vt:variant>
      <vt:variant>
        <vt:lpstr>Folientitel</vt:lpstr>
      </vt:variant>
      <vt:variant>
        <vt:i4>3</vt:i4>
      </vt:variant>
    </vt:vector>
  </HeadingPairs>
  <TitlesOfParts>
    <vt:vector size="4" baseType="lpstr">
      <vt:lpstr>Larissa</vt:lpstr>
      <vt:lpstr>„The Winner‘s Curse“</vt:lpstr>
      <vt:lpstr>„Vox Populi“ – Francis Galtons Ochse in Nature 1907</vt:lpstr>
      <vt:lpstr>„Vox Populi“ – Francis Galtons Ochse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„The Winner‘s Curse“</dc:title>
  <dc:creator>Andreas</dc:creator>
  <cp:lastModifiedBy>Andreas</cp:lastModifiedBy>
  <cp:revision>5</cp:revision>
  <dcterms:created xsi:type="dcterms:W3CDTF">2014-02-08T15:20:38Z</dcterms:created>
  <dcterms:modified xsi:type="dcterms:W3CDTF">2014-02-08T20:29:09Z</dcterms:modified>
</cp:coreProperties>
</file>