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4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0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18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71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72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80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10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38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84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10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42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946C-2F4C-43A4-AD4A-85D5342F42CC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710C-C8DF-4359-A9E9-5BEDB79799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06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log.zeit.de/nachgesalzen/2011/07/31/limpurger-ochse-i_5778/limpurger-weideochse-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„The </a:t>
            </a:r>
            <a:r>
              <a:rPr lang="de-DE" dirty="0" err="1" smtClean="0"/>
              <a:t>Winner‘s</a:t>
            </a:r>
            <a:r>
              <a:rPr lang="de-DE" dirty="0" smtClean="0"/>
              <a:t> </a:t>
            </a:r>
            <a:r>
              <a:rPr lang="de-DE" dirty="0" err="1" smtClean="0"/>
              <a:t>Curse</a:t>
            </a:r>
            <a:r>
              <a:rPr lang="de-DE" dirty="0" smtClean="0"/>
              <a:t>“</a:t>
            </a:r>
            <a:endParaRPr lang="de-DE" dirty="0"/>
          </a:p>
        </p:txBody>
      </p:sp>
      <p:pic>
        <p:nvPicPr>
          <p:cNvPr id="1027" name="Picture 3" descr="C:\Users\Andreas\Desktop\Fotos einsortieren 2\IMG_19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775200" cy="356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331616" y="1556792"/>
            <a:ext cx="382200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Ein Weinglas angefüllt</a:t>
            </a:r>
          </a:p>
          <a:p>
            <a:r>
              <a:rPr lang="de-DE" sz="2800" dirty="0" smtClean="0"/>
              <a:t>mit Münzen.</a:t>
            </a:r>
          </a:p>
          <a:p>
            <a:endParaRPr lang="de-DE" sz="2800" dirty="0"/>
          </a:p>
          <a:p>
            <a:r>
              <a:rPr lang="de-DE" sz="2800" dirty="0" smtClean="0"/>
              <a:t>Schätzen Sie den Betrag?</a:t>
            </a:r>
          </a:p>
          <a:p>
            <a:endParaRPr lang="de-DE" sz="2800" dirty="0"/>
          </a:p>
          <a:p>
            <a:r>
              <a:rPr lang="de-DE" sz="2800" dirty="0" smtClean="0"/>
              <a:t>Was bieten Sie maximal</a:t>
            </a:r>
          </a:p>
          <a:p>
            <a:r>
              <a:rPr lang="de-DE" sz="2800" dirty="0" smtClean="0"/>
              <a:t>in einer Auktion für den</a:t>
            </a:r>
          </a:p>
          <a:p>
            <a:r>
              <a:rPr lang="de-DE" sz="2800" dirty="0" smtClean="0"/>
              <a:t>Inhalt?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81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3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„Vox </a:t>
            </a:r>
            <a:r>
              <a:rPr lang="de-DE" dirty="0" err="1" smtClean="0"/>
              <a:t>Populi</a:t>
            </a:r>
            <a:r>
              <a:rPr lang="de-DE" dirty="0" smtClean="0"/>
              <a:t>“ – Francis Galtons Ochse</a:t>
            </a:r>
            <a:br>
              <a:rPr lang="de-DE" dirty="0" smtClean="0"/>
            </a:br>
            <a:r>
              <a:rPr lang="de-DE" dirty="0" smtClean="0"/>
              <a:t>in Nature 1907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288632" y="1844824"/>
            <a:ext cx="3600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Schätzung des Gewichts eines Ochsen auf der West </a:t>
            </a:r>
            <a:r>
              <a:rPr lang="de-DE" sz="2800" dirty="0" err="1" smtClean="0"/>
              <a:t>of</a:t>
            </a:r>
            <a:r>
              <a:rPr lang="de-DE" sz="2800" dirty="0" smtClean="0"/>
              <a:t> England </a:t>
            </a:r>
            <a:r>
              <a:rPr lang="de-DE" sz="2800" dirty="0" err="1" smtClean="0"/>
              <a:t>Fat</a:t>
            </a:r>
            <a:r>
              <a:rPr lang="de-DE" sz="2800" dirty="0" smtClean="0"/>
              <a:t> Stock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Poultry</a:t>
            </a:r>
            <a:r>
              <a:rPr lang="de-DE" sz="2800" dirty="0" smtClean="0"/>
              <a:t> Exhibition in Plymouth (787 Teilnehmer)</a:t>
            </a:r>
          </a:p>
          <a:p>
            <a:endParaRPr lang="de-DE" sz="2800" dirty="0" smtClean="0"/>
          </a:p>
          <a:p>
            <a:endParaRPr lang="de-DE" sz="2400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3074" name="Picture 2" descr="http://blog.zeit.de/nachgesalzen/files/2011/07/Limpurger-Weideochse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32004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547664" y="5128123"/>
            <a:ext cx="1802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Foto ZEIT Blog 31.7.11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47097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„Vox </a:t>
            </a:r>
            <a:r>
              <a:rPr lang="de-DE" dirty="0" err="1" smtClean="0"/>
              <a:t>Populi</a:t>
            </a:r>
            <a:r>
              <a:rPr lang="de-DE" dirty="0" smtClean="0"/>
              <a:t>“ – Francis Galtons Ochse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38225"/>
            <a:ext cx="5438775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940152" y="1268760"/>
            <a:ext cx="32038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Schätzung des Gewichts eines Ochsen auf der West </a:t>
            </a:r>
            <a:r>
              <a:rPr lang="de-DE" sz="2400" dirty="0" err="1" smtClean="0"/>
              <a:t>of</a:t>
            </a:r>
            <a:r>
              <a:rPr lang="de-DE" sz="2400" dirty="0" smtClean="0"/>
              <a:t> England </a:t>
            </a:r>
            <a:r>
              <a:rPr lang="de-DE" sz="2400" dirty="0" err="1" smtClean="0"/>
              <a:t>Fat</a:t>
            </a:r>
            <a:r>
              <a:rPr lang="de-DE" sz="2400" dirty="0" smtClean="0"/>
              <a:t> Stock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Poultry</a:t>
            </a:r>
            <a:r>
              <a:rPr lang="de-DE" sz="2400" dirty="0" smtClean="0"/>
              <a:t> Exhibition in Plymouth</a:t>
            </a:r>
          </a:p>
          <a:p>
            <a:endParaRPr lang="de-DE" sz="2400" dirty="0"/>
          </a:p>
          <a:p>
            <a:r>
              <a:rPr lang="de-DE" sz="2400" dirty="0" smtClean="0"/>
              <a:t>Mittelwert (</a:t>
            </a:r>
            <a:r>
              <a:rPr lang="de-DE" sz="2400" dirty="0" err="1" smtClean="0"/>
              <a:t>arithm</a:t>
            </a:r>
            <a:r>
              <a:rPr lang="de-DE" sz="2400" dirty="0" smtClean="0"/>
              <a:t>.) der Schätzung:</a:t>
            </a:r>
          </a:p>
          <a:p>
            <a:r>
              <a:rPr lang="de-DE" sz="2400" dirty="0" smtClean="0"/>
              <a:t>1207 </a:t>
            </a:r>
            <a:r>
              <a:rPr lang="de-DE" sz="2400" dirty="0" err="1" smtClean="0"/>
              <a:t>lb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Tatsächliches Gewicht:</a:t>
            </a:r>
          </a:p>
          <a:p>
            <a:r>
              <a:rPr lang="de-DE" sz="2400" dirty="0" smtClean="0"/>
              <a:t>1198 </a:t>
            </a:r>
            <a:r>
              <a:rPr lang="de-DE" sz="2400" dirty="0" err="1" smtClean="0"/>
              <a:t>lb</a:t>
            </a:r>
            <a:r>
              <a:rPr lang="de-DE" sz="2400" dirty="0" smtClean="0"/>
              <a:t>.</a:t>
            </a:r>
            <a:endParaRPr lang="de-DE" sz="2400" dirty="0"/>
          </a:p>
          <a:p>
            <a:r>
              <a:rPr lang="de-DE" sz="2400" dirty="0" smtClean="0"/>
              <a:t>Fehlerquote der „</a:t>
            </a:r>
            <a:r>
              <a:rPr lang="de-DE" sz="2400" dirty="0" err="1" smtClean="0"/>
              <a:t>Schwarminteligenz</a:t>
            </a:r>
            <a:r>
              <a:rPr lang="de-DE" sz="2400" dirty="0" smtClean="0"/>
              <a:t>“</a:t>
            </a:r>
          </a:p>
          <a:p>
            <a:r>
              <a:rPr lang="de-DE" sz="2400" dirty="0" smtClean="0"/>
              <a:t>unter </a:t>
            </a:r>
            <a:r>
              <a:rPr lang="de-DE" sz="2400" dirty="0" smtClean="0"/>
              <a:t>1 %!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8871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„The Winner‘s Curse“</vt:lpstr>
      <vt:lpstr>„Vox Populi“ – Francis Galtons Ochse in Nature 1907</vt:lpstr>
      <vt:lpstr>„Vox Populi“ – Francis Galtons Ochse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„The Winner‘s Curse“</dc:title>
  <dc:creator>Andreas</dc:creator>
  <cp:lastModifiedBy>Andreas</cp:lastModifiedBy>
  <cp:revision>5</cp:revision>
  <dcterms:created xsi:type="dcterms:W3CDTF">2014-02-08T15:20:38Z</dcterms:created>
  <dcterms:modified xsi:type="dcterms:W3CDTF">2014-02-08T20:29:09Z</dcterms:modified>
</cp:coreProperties>
</file>