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92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085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505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20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92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47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51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08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65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12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17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64623-76B9-402B-8BB3-4A43459AB65A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484F9-62A3-4393-B765-489E605E38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49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Piratenspiel</a:t>
            </a:r>
            <a:br>
              <a:rPr lang="de-DE" dirty="0" smtClean="0"/>
            </a:br>
            <a:r>
              <a:rPr lang="de-DE" sz="2700" dirty="0" smtClean="0"/>
              <a:t>aus: Erich Kirchner, Wirtschaftspsychologie, S. 45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21112" y="1772816"/>
            <a:ext cx="5882580" cy="4525963"/>
          </a:xfrm>
        </p:spPr>
        <p:txBody>
          <a:bodyPr>
            <a:normAutofit fontScale="92500" lnSpcReduction="20000"/>
          </a:bodyPr>
          <a:lstStyle/>
          <a:p>
            <a:r>
              <a:rPr lang="de-DE" sz="2000" dirty="0" smtClean="0"/>
              <a:t>Aufteilung von Piratenschatz mit 100 Goldmünzen</a:t>
            </a:r>
          </a:p>
          <a:p>
            <a:r>
              <a:rPr lang="de-DE" sz="2000" dirty="0" smtClean="0"/>
              <a:t>Ränge der fünf Piraten nach Alter: Anton Bonnet, Bootstrap Bill, Cutler Beckett, Davy Jones, Edward </a:t>
            </a:r>
            <a:r>
              <a:rPr lang="de-DE" sz="2000" dirty="0" err="1" smtClean="0"/>
              <a:t>Teach</a:t>
            </a:r>
            <a:r>
              <a:rPr lang="de-DE" sz="2000" dirty="0" smtClean="0"/>
              <a:t> (A, B, C, D, E)</a:t>
            </a:r>
          </a:p>
          <a:p>
            <a:r>
              <a:rPr lang="de-DE" sz="2000" dirty="0" smtClean="0"/>
              <a:t>Ranghöchster macht Vorschlag zur Aufteilung, dann stimmen Piraten ab.</a:t>
            </a:r>
          </a:p>
          <a:p>
            <a:r>
              <a:rPr lang="de-DE" sz="2000" dirty="0" smtClean="0"/>
              <a:t>Vorschlagender ist stimmberechtigt und hat ausschlaggebende Stimme, wenn keine Mehrheit.</a:t>
            </a:r>
          </a:p>
          <a:p>
            <a:r>
              <a:rPr lang="de-DE" sz="2000" dirty="0" smtClean="0"/>
              <a:t>Wird der Vorschlag angenommen, erfolgt diese Aufteilung und das Spiel ist zu Ende.</a:t>
            </a:r>
          </a:p>
          <a:p>
            <a:r>
              <a:rPr lang="de-DE" sz="2000" dirty="0" smtClean="0"/>
              <a:t>Wird die Aufteilung nicht angenommen, dann wird der Vorschlagende über Bord geworfen und der nächste im Rang schlägt eine Aufteilung vor. </a:t>
            </a:r>
          </a:p>
          <a:p>
            <a:r>
              <a:rPr lang="de-DE" sz="2000" dirty="0" smtClean="0"/>
              <a:t>Jeder Pirat möchte viele </a:t>
            </a:r>
            <a:r>
              <a:rPr lang="de-DE" sz="2000" dirty="0" err="1" smtClean="0"/>
              <a:t>Göldmünzen</a:t>
            </a:r>
            <a:r>
              <a:rPr lang="de-DE" sz="2000" dirty="0" smtClean="0"/>
              <a:t> erhalten.</a:t>
            </a:r>
          </a:p>
          <a:p>
            <a:r>
              <a:rPr lang="de-DE" sz="2000" dirty="0" smtClean="0"/>
              <a:t>Bei gleicher Zahl von Goldmünzen sieht er gerne, wenn andere über Bord gehen.</a:t>
            </a:r>
          </a:p>
          <a:p>
            <a:endParaRPr lang="de-DE" sz="2000" dirty="0" smtClean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63340"/>
            <a:ext cx="25527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251520" y="5352255"/>
            <a:ext cx="2033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Foto von dc-freibeuter.de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75633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Rückwärtsinduktion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4. und letzte Runde D, E mit Aufteilung 100, 0</a:t>
            </a:r>
          </a:p>
          <a:p>
            <a:pPr marL="0" indent="0">
              <a:buNone/>
            </a:pPr>
            <a:r>
              <a:rPr lang="de-DE" dirty="0" smtClean="0"/>
              <a:t>3. Runde C,D,E mit Aufteilung  99, 0, 1</a:t>
            </a:r>
          </a:p>
          <a:p>
            <a:pPr marL="0" indent="0">
              <a:buNone/>
            </a:pPr>
            <a:r>
              <a:rPr lang="de-DE" dirty="0" smtClean="0"/>
              <a:t>2. Runde B, C, D, E mit Aufteilung 98, 0, 0, 2</a:t>
            </a:r>
          </a:p>
          <a:p>
            <a:pPr marL="514350" indent="-514350">
              <a:buAutoNum type="arabicPeriod"/>
            </a:pPr>
            <a:r>
              <a:rPr lang="de-DE" dirty="0" smtClean="0"/>
              <a:t>Runde A, B, C, D, E mit Aufteilung 98, 0, 1, 1, 0</a:t>
            </a:r>
          </a:p>
          <a:p>
            <a:pPr marL="0" indent="0">
              <a:buNone/>
            </a:pPr>
            <a:r>
              <a:rPr lang="de-DE" dirty="0" smtClean="0"/>
              <a:t>(C, D, würden in Runde 2 jeweils 0 erhalten. Also bietet ihnen A jeweils 1 an. Der Vorschlag von A wird dann mit 3 : 2 Stimmen angenommen.)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267109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Bildschirmpräsentation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Piratenspiel aus: Erich Kirchner, Wirtschaftspsychologie, S. 45</vt:lpstr>
      <vt:lpstr>Rückwärtsinduktion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Piratenspiel aus: Erich Kirchner, Wirtschaftspsychologie</dc:title>
  <dc:creator>Andreas</dc:creator>
  <cp:lastModifiedBy>Andreas</cp:lastModifiedBy>
  <cp:revision>5</cp:revision>
  <dcterms:created xsi:type="dcterms:W3CDTF">2014-02-08T16:03:51Z</dcterms:created>
  <dcterms:modified xsi:type="dcterms:W3CDTF">2014-02-08T16:59:33Z</dcterms:modified>
</cp:coreProperties>
</file>