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37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10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45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611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54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90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14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66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597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6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81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F781C-C123-40A2-9E2D-E2E6D7C99B58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2BAA7-8E91-495A-8E6F-95DDE2D3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99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Versteigerung von zwei Portemonnaies</a:t>
            </a:r>
            <a:endParaRPr lang="de-DE" dirty="0"/>
          </a:p>
        </p:txBody>
      </p:sp>
      <p:pic>
        <p:nvPicPr>
          <p:cNvPr id="7" name="Picture 4" descr="http://1.bp.blogspot.com/-wmM_jxC5ITU/T2t_lLk5k3I/AAAAAAAAAFQ/H40Xyx6kQKI/s1600/Portemonnaie+Stenz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120" y="1271574"/>
            <a:ext cx="3505200" cy="251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6391720" y="3475869"/>
            <a:ext cx="1678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Fadenelemente.com</a:t>
            </a:r>
            <a:endParaRPr 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1115616" y="3813104"/>
            <a:ext cx="721345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Regeln: Englische Auktion, aufsteigend, höchstes Gebot gewinnt.</a:t>
            </a:r>
          </a:p>
          <a:p>
            <a:r>
              <a:rPr lang="de-DE" dirty="0" smtClean="0"/>
              <a:t>Gewinner zahlt Preis des höchsten Gebots.</a:t>
            </a:r>
          </a:p>
          <a:p>
            <a:r>
              <a:rPr lang="de-DE" dirty="0" smtClean="0"/>
              <a:t>Wert: Nur das Geld (beider) Portemonnaies geht an den Gewinner,</a:t>
            </a:r>
          </a:p>
          <a:p>
            <a:r>
              <a:rPr lang="de-DE" dirty="0" smtClean="0"/>
              <a:t>alles andere geht an Eigentümer zurück.</a:t>
            </a:r>
          </a:p>
          <a:p>
            <a:r>
              <a:rPr lang="de-DE" dirty="0" smtClean="0"/>
              <a:t>Bekannt ist nur Inhalt des eigenen, nicht aber des fremden Portemonnaies.</a:t>
            </a:r>
          </a:p>
          <a:p>
            <a:pPr>
              <a:spcAft>
                <a:spcPts val="1200"/>
              </a:spcAft>
            </a:pPr>
            <a:r>
              <a:rPr lang="de-DE" dirty="0" smtClean="0"/>
              <a:t>Geldbetrag in beiden Börsen ist ungleich</a:t>
            </a:r>
            <a:r>
              <a:rPr lang="de-DE" dirty="0" smtClean="0"/>
              <a:t>.</a:t>
            </a:r>
            <a:endParaRPr lang="de-DE" sz="2400" b="1" dirty="0" smtClean="0"/>
          </a:p>
          <a:p>
            <a:r>
              <a:rPr lang="de-DE" sz="2400" b="1" dirty="0" smtClean="0"/>
              <a:t>1</a:t>
            </a:r>
            <a:r>
              <a:rPr lang="de-DE" sz="2400" b="1" dirty="0" smtClean="0"/>
              <a:t>. Welche Art von Auktion? </a:t>
            </a:r>
          </a:p>
          <a:p>
            <a:r>
              <a:rPr lang="de-DE" sz="2400" b="1" dirty="0" smtClean="0"/>
              <a:t>2. Optimale Bieterstrategie? Nash-Gleichgewicht?</a:t>
            </a:r>
            <a:endParaRPr lang="de-DE" sz="2400" b="1" dirty="0"/>
          </a:p>
        </p:txBody>
      </p:sp>
      <p:pic>
        <p:nvPicPr>
          <p:cNvPr id="3" name="Picture 2" descr="C:\Users\Andreas\Desktop\Fotos einsortieren 2\IMG_19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71326"/>
            <a:ext cx="3352800" cy="250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51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1. Common-Value-Auktion, unvollständige Information   </a:t>
            </a:r>
          </a:p>
          <a:p>
            <a:pPr marL="0" indent="0">
              <a:buNone/>
            </a:pPr>
            <a:r>
              <a:rPr lang="de-DE" dirty="0" smtClean="0"/>
              <a:t>2. Die folgende Strategie ist Pareto-optimal und eine Nash-Gleichgewichtsstrategie:</a:t>
            </a:r>
          </a:p>
          <a:p>
            <a:pPr marL="0" indent="0">
              <a:buNone/>
            </a:pPr>
            <a:r>
              <a:rPr lang="de-DE" b="1" dirty="0" smtClean="0"/>
              <a:t>Biete genau bis zum Zweifachen des Inhalts Deiner Geldbörse!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190671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Bildschirmpräsentation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Versteigerung von zwei Portemonnaies</vt:lpstr>
      <vt:lpstr>PowerPoint-Präsentation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</dc:creator>
  <cp:lastModifiedBy>Andreas</cp:lastModifiedBy>
  <cp:revision>4</cp:revision>
  <dcterms:created xsi:type="dcterms:W3CDTF">2014-02-08T14:59:43Z</dcterms:created>
  <dcterms:modified xsi:type="dcterms:W3CDTF">2014-02-08T15:48:22Z</dcterms:modified>
</cp:coreProperties>
</file>